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A8A"/>
    <a:srgbClr val="F5931F"/>
    <a:srgbClr val="FCB827"/>
    <a:srgbClr val="E86D6A"/>
    <a:srgbClr val="8DD0EB"/>
    <a:srgbClr val="55AFCA"/>
    <a:srgbClr val="F49320"/>
    <a:srgbClr val="A93D92"/>
    <a:srgbClr val="76BB20"/>
    <a:srgbClr val="9C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5D0A1-ADA9-4A89-A256-E34F25A31BA0}" v="31" dt="2024-09-23T16:21:07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2"/>
    <p:restoredTop sz="94645"/>
  </p:normalViewPr>
  <p:slideViewPr>
    <p:cSldViewPr snapToGrid="0">
      <p:cViewPr>
        <p:scale>
          <a:sx n="87" d="100"/>
          <a:sy n="87" d="100"/>
        </p:scale>
        <p:origin x="1244" y="-2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key, Tracy" userId="e5bf0c5e-5185-4f7b-87e9-38c07da12dc2" providerId="ADAL" clId="{0FD5D0A1-ADA9-4A89-A256-E34F25A31BA0}"/>
    <pc:docChg chg="custSel modSld">
      <pc:chgData name="Conkey, Tracy" userId="e5bf0c5e-5185-4f7b-87e9-38c07da12dc2" providerId="ADAL" clId="{0FD5D0A1-ADA9-4A89-A256-E34F25A31BA0}" dt="2024-09-23T16:21:26.955" v="32" actId="1076"/>
      <pc:docMkLst>
        <pc:docMk/>
      </pc:docMkLst>
      <pc:sldChg chg="addSp delSp modSp mod">
        <pc:chgData name="Conkey, Tracy" userId="e5bf0c5e-5185-4f7b-87e9-38c07da12dc2" providerId="ADAL" clId="{0FD5D0A1-ADA9-4A89-A256-E34F25A31BA0}" dt="2024-09-23T16:21:26.955" v="32" actId="1076"/>
        <pc:sldMkLst>
          <pc:docMk/>
          <pc:sldMk cId="261743437" sldId="267"/>
        </pc:sldMkLst>
        <pc:spChg chg="mod">
          <ac:chgData name="Conkey, Tracy" userId="e5bf0c5e-5185-4f7b-87e9-38c07da12dc2" providerId="ADAL" clId="{0FD5D0A1-ADA9-4A89-A256-E34F25A31BA0}" dt="2024-09-23T16:20:01.854" v="25" actId="20577"/>
          <ac:spMkLst>
            <pc:docMk/>
            <pc:sldMk cId="261743437" sldId="267"/>
            <ac:spMk id="4" creationId="{0DEA0A87-FCB0-480D-9674-DE0281D24211}"/>
          </ac:spMkLst>
        </pc:spChg>
        <pc:spChg chg="mod">
          <ac:chgData name="Conkey, Tracy" userId="e5bf0c5e-5185-4f7b-87e9-38c07da12dc2" providerId="ADAL" clId="{0FD5D0A1-ADA9-4A89-A256-E34F25A31BA0}" dt="2024-09-23T16:19:50.560" v="24" actId="20577"/>
          <ac:spMkLst>
            <pc:docMk/>
            <pc:sldMk cId="261743437" sldId="267"/>
            <ac:spMk id="16" creationId="{7CF1BC6C-F2BF-0EC8-09C2-AB13FB5A0CA3}"/>
          </ac:spMkLst>
        </pc:spChg>
        <pc:spChg chg="add mod">
          <ac:chgData name="Conkey, Tracy" userId="e5bf0c5e-5185-4f7b-87e9-38c07da12dc2" providerId="ADAL" clId="{0FD5D0A1-ADA9-4A89-A256-E34F25A31BA0}" dt="2024-09-23T16:21:22.182" v="31" actId="1076"/>
          <ac:spMkLst>
            <pc:docMk/>
            <pc:sldMk cId="261743437" sldId="267"/>
            <ac:spMk id="23" creationId="{DB408878-535C-8EBD-DCE8-2F52F0E24395}"/>
          </ac:spMkLst>
        </pc:spChg>
        <pc:spChg chg="mod">
          <ac:chgData name="Conkey, Tracy" userId="e5bf0c5e-5185-4f7b-87e9-38c07da12dc2" providerId="ADAL" clId="{0FD5D0A1-ADA9-4A89-A256-E34F25A31BA0}" dt="2024-09-23T16:20:24.565" v="26" actId="20577"/>
          <ac:spMkLst>
            <pc:docMk/>
            <pc:sldMk cId="261743437" sldId="267"/>
            <ac:spMk id="26" creationId="{6930C6AD-0335-AE3E-EE25-CD0328033C55}"/>
          </ac:spMkLst>
        </pc:spChg>
        <pc:spChg chg="mod">
          <ac:chgData name="Conkey, Tracy" userId="e5bf0c5e-5185-4f7b-87e9-38c07da12dc2" providerId="ADAL" clId="{0FD5D0A1-ADA9-4A89-A256-E34F25A31BA0}" dt="2024-09-23T16:21:26.955" v="32" actId="1076"/>
          <ac:spMkLst>
            <pc:docMk/>
            <pc:sldMk cId="261743437" sldId="267"/>
            <ac:spMk id="31" creationId="{6366DAFF-209A-2BB1-F117-0A671CDCDA79}"/>
          </ac:spMkLst>
        </pc:spChg>
        <pc:spChg chg="del">
          <ac:chgData name="Conkey, Tracy" userId="e5bf0c5e-5185-4f7b-87e9-38c07da12dc2" providerId="ADAL" clId="{0FD5D0A1-ADA9-4A89-A256-E34F25A31BA0}" dt="2024-09-23T16:20:49.789" v="27" actId="478"/>
          <ac:spMkLst>
            <pc:docMk/>
            <pc:sldMk cId="261743437" sldId="267"/>
            <ac:spMk id="32" creationId="{50713BCF-D662-758B-3C8C-C9026E7B8E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35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F78CFF-8418-954B-95BA-172CC57DE8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05158083"/>
              </p:ext>
            </p:extLst>
          </p:nvPr>
        </p:nvGraphicFramePr>
        <p:xfrm>
          <a:off x="1488556" y="2012088"/>
          <a:ext cx="5838305" cy="6121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56">
                  <a:extLst>
                    <a:ext uri="{9D8B030D-6E8A-4147-A177-3AD203B41FA5}">
                      <a16:colId xmlns:a16="http://schemas.microsoft.com/office/drawing/2014/main" val="3713006317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1852944129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76472094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914536326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373350173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3658102102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1581109998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237888107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28169438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4130633376"/>
                    </a:ext>
                  </a:extLst>
                </a:gridCol>
              </a:tblGrid>
              <a:tr h="5104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183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0193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6471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56012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23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24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25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6364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49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7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991441C-3F83-9C47-A050-D7D24C82AB5A}"/>
              </a:ext>
            </a:extLst>
          </p:cNvPr>
          <p:cNvSpPr/>
          <p:nvPr/>
        </p:nvSpPr>
        <p:spPr>
          <a:xfrm>
            <a:off x="-5426" y="8686093"/>
            <a:ext cx="5529551" cy="1369008"/>
          </a:xfrm>
          <a:prstGeom prst="rect">
            <a:avLst/>
          </a:prstGeom>
          <a:solidFill>
            <a:srgbClr val="E86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5A9E8F6-42C7-424C-A1E2-FD04DECBF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765" y="8279382"/>
            <a:ext cx="2133600" cy="17907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240E22D5-AC59-4484-BB89-17515749F27D}"/>
              </a:ext>
            </a:extLst>
          </p:cNvPr>
          <p:cNvGrpSpPr/>
          <p:nvPr/>
        </p:nvGrpSpPr>
        <p:grpSpPr>
          <a:xfrm>
            <a:off x="1" y="0"/>
            <a:ext cx="1407434" cy="4384996"/>
            <a:chOff x="1" y="0"/>
            <a:chExt cx="1407434" cy="438499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EF8601-50D2-4AE3-98DE-7523E7AFD188}"/>
                </a:ext>
              </a:extLst>
            </p:cNvPr>
            <p:cNvSpPr/>
            <p:nvPr/>
          </p:nvSpPr>
          <p:spPr>
            <a:xfrm>
              <a:off x="1" y="0"/>
              <a:ext cx="1407434" cy="3677478"/>
            </a:xfrm>
            <a:prstGeom prst="rect">
              <a:avLst/>
            </a:prstGeom>
            <a:solidFill>
              <a:srgbClr val="55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86D6A"/>
                </a:solidFill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81FE49C-59F2-4F2C-B853-75BB3B01F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69" r="12564" b="2397"/>
            <a:stretch/>
          </p:blipFill>
          <p:spPr>
            <a:xfrm>
              <a:off x="108322" y="3783382"/>
              <a:ext cx="1187833" cy="601614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1661A19-F961-48FE-A27B-C1CAB69BC090}"/>
              </a:ext>
            </a:extLst>
          </p:cNvPr>
          <p:cNvSpPr txBox="1">
            <a:spLocks/>
          </p:cNvSpPr>
          <p:nvPr/>
        </p:nvSpPr>
        <p:spPr>
          <a:xfrm>
            <a:off x="2382880" y="498556"/>
            <a:ext cx="4997425" cy="33757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r" defTabSz="548640"/>
            <a:r>
              <a:rPr lang="en-US" sz="3000" dirty="0">
                <a:solidFill>
                  <a:srgbClr val="55AF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82FC7-D6B6-433E-8E37-05C6F623FDD2}"/>
              </a:ext>
            </a:extLst>
          </p:cNvPr>
          <p:cNvSpPr txBox="1"/>
          <p:nvPr/>
        </p:nvSpPr>
        <p:spPr>
          <a:xfrm>
            <a:off x="2646873" y="836127"/>
            <a:ext cx="4733432" cy="846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Middle School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2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F1ED7B-E946-4105-89CB-12A02B5894C4}"/>
              </a:ext>
            </a:extLst>
          </p:cNvPr>
          <p:cNvSpPr/>
          <p:nvPr/>
        </p:nvSpPr>
        <p:spPr>
          <a:xfrm>
            <a:off x="-8151" y="4531150"/>
            <a:ext cx="1420782" cy="3628686"/>
          </a:xfrm>
          <a:prstGeom prst="rect">
            <a:avLst/>
          </a:prstGeom>
          <a:solidFill>
            <a:srgbClr val="55A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CAA5F9-A002-6A41-93CC-6FDE5C3CF3DB}"/>
              </a:ext>
            </a:extLst>
          </p:cNvPr>
          <p:cNvGrpSpPr/>
          <p:nvPr/>
        </p:nvGrpSpPr>
        <p:grpSpPr>
          <a:xfrm>
            <a:off x="5618896" y="8904105"/>
            <a:ext cx="2053145" cy="1014316"/>
            <a:chOff x="7686155" y="6592362"/>
            <a:chExt cx="2053145" cy="101431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153F34-4626-DF45-A92E-A32CC5142BC1}"/>
                </a:ext>
              </a:extLst>
            </p:cNvPr>
            <p:cNvSpPr txBox="1"/>
            <p:nvPr/>
          </p:nvSpPr>
          <p:spPr>
            <a:xfrm>
              <a:off x="7686155" y="7406623"/>
              <a:ext cx="2053145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This institution is an equal opportunity provider.</a:t>
              </a:r>
            </a:p>
          </p:txBody>
        </p:sp>
        <p:pic>
          <p:nvPicPr>
            <p:cNvPr id="50" name="Picture 4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A52CE01D-0154-1141-A517-0522326AF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2485" y="6592362"/>
              <a:ext cx="1822196" cy="644855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53C772-E10E-DB3F-9460-2B17CA348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33395"/>
              </p:ext>
            </p:extLst>
          </p:nvPr>
        </p:nvGraphicFramePr>
        <p:xfrm>
          <a:off x="1488556" y="2012088"/>
          <a:ext cx="5838305" cy="6121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56">
                  <a:extLst>
                    <a:ext uri="{9D8B030D-6E8A-4147-A177-3AD203B41FA5}">
                      <a16:colId xmlns:a16="http://schemas.microsoft.com/office/drawing/2014/main" val="3713006317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1852944129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76472094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914536326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373350173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3658102102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1581109998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237888107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28169438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4130633376"/>
                    </a:ext>
                  </a:extLst>
                </a:gridCol>
              </a:tblGrid>
              <a:tr h="5104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183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0193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6471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56012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22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23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24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6364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6254"/>
                  </a:ext>
                </a:extLst>
              </a:tr>
            </a:tbl>
          </a:graphicData>
        </a:graphic>
      </p:graphicFrame>
      <p:sp>
        <p:nvSpPr>
          <p:cNvPr id="8" name="object 67">
            <a:extLst>
              <a:ext uri="{FF2B5EF4-FFF2-40B4-BE49-F238E27FC236}">
                <a16:creationId xmlns:a16="http://schemas.microsoft.com/office/drawing/2014/main" id="{BC2FF43A-AAB8-999C-7CF5-17D5FA82E318}"/>
              </a:ext>
            </a:extLst>
          </p:cNvPr>
          <p:cNvSpPr txBox="1">
            <a:spLocks/>
          </p:cNvSpPr>
          <p:nvPr/>
        </p:nvSpPr>
        <p:spPr>
          <a:xfrm>
            <a:off x="2627811" y="8347016"/>
            <a:ext cx="28403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Menus</a:t>
            </a:r>
            <a:r>
              <a:rPr lang="en-US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subject to</a:t>
            </a:r>
            <a:r>
              <a:rPr lang="en-US" sz="1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3A6132-7144-A019-0A8C-947C0E33AB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7" t="29253" r="-3795" b="2355"/>
          <a:stretch/>
        </p:blipFill>
        <p:spPr>
          <a:xfrm>
            <a:off x="0" y="0"/>
            <a:ext cx="2158595" cy="1876390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1735F3-8955-D6B8-59F4-84A1DE3268A9}"/>
              </a:ext>
            </a:extLst>
          </p:cNvPr>
          <p:cNvSpPr txBox="1"/>
          <p:nvPr/>
        </p:nvSpPr>
        <p:spPr>
          <a:xfrm>
            <a:off x="-36663" y="8159836"/>
            <a:ext cx="16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Bread is offered with Salads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3D5D2792-1A0F-BF38-5403-8A9AD8819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1148"/>
            <a:ext cx="1559859" cy="123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Daily @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Breakfast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Fresh Fruit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White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Fruit Juice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Parfait &amp; Smoothies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Assorted Cereals w/ Graham Crackers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22322669-3D9B-F2BA-BAF9-8A66D9D29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73" y="5806173"/>
            <a:ext cx="1502929" cy="174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Daily @ </a:t>
            </a:r>
            <a:r>
              <a:rPr lang="en-US" sz="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</a:t>
            </a:r>
            <a:endParaRPr lang="en-US" sz="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White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 Milk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Cheese &amp; Pepperoni Pizza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Cheeseburger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Chicken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Spicy Chicken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 Butter &amp; Jelly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Salad and </a:t>
            </a: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 Sandwich</a:t>
            </a: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options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Tots or Fries </a:t>
            </a:r>
            <a:endParaRPr lang="en-US" sz="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MTO Mexican Bar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6906F0-77F6-1443-1383-2673460D603E}"/>
              </a:ext>
            </a:extLst>
          </p:cNvPr>
          <p:cNvSpPr txBox="1"/>
          <p:nvPr/>
        </p:nvSpPr>
        <p:spPr>
          <a:xfrm>
            <a:off x="2131256" y="8842754"/>
            <a:ext cx="3220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Lunches </a:t>
            </a:r>
            <a:r>
              <a:rPr lang="en-US" sz="12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 Choice of: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Fruits and/or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Vegetable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And May Include: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 Low-Fat White or Chocolate Milk</a:t>
            </a:r>
          </a:p>
        </p:txBody>
      </p:sp>
      <p:pic>
        <p:nvPicPr>
          <p:cNvPr id="5" name="Picture 4" descr="248 best Spécial AUTOMNE DIVERS images on Pinterest | Fall season ...">
            <a:extLst>
              <a:ext uri="{FF2B5EF4-FFF2-40B4-BE49-F238E27FC236}">
                <a16:creationId xmlns:a16="http://schemas.microsoft.com/office/drawing/2014/main" id="{79241D6D-0930-5148-978E-0568BE3285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82" y="6868551"/>
            <a:ext cx="692150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logo of a viking holding a sword&#10;&#10;Description automatically generated">
            <a:extLst>
              <a:ext uri="{FF2B5EF4-FFF2-40B4-BE49-F238E27FC236}">
                <a16:creationId xmlns:a16="http://schemas.microsoft.com/office/drawing/2014/main" id="{2E6B760D-7B40-E84D-99A3-815A928C27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5" y="237939"/>
            <a:ext cx="1539342" cy="1117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3B7E5-0A90-D057-46CD-0464D5D102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8345" y="4112652"/>
            <a:ext cx="731520" cy="596900"/>
          </a:xfrm>
          <a:prstGeom prst="rect">
            <a:avLst/>
          </a:prstGeom>
        </p:spPr>
      </p:pic>
      <p:pic>
        <p:nvPicPr>
          <p:cNvPr id="9" name="Picture 8" descr="Columbus Day HD Wallpapers - Wallpaper Cave">
            <a:extLst>
              <a:ext uri="{FF2B5EF4-FFF2-40B4-BE49-F238E27FC236}">
                <a16:creationId xmlns:a16="http://schemas.microsoft.com/office/drawing/2014/main" id="{DBCF54A9-8E61-A60B-75EF-3CE376DB63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32" y="5000069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96C845-1C9F-770D-8E3A-4097E53F79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1948" y="7415251"/>
            <a:ext cx="731520" cy="596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EA0A87-FCB0-480D-9674-DE0281D24211}"/>
              </a:ext>
            </a:extLst>
          </p:cNvPr>
          <p:cNvSpPr txBox="1"/>
          <p:nvPr/>
        </p:nvSpPr>
        <p:spPr>
          <a:xfrm>
            <a:off x="2503998" y="2587436"/>
            <a:ext cx="1433454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Yogurt w/ Animal Crackers</a:t>
            </a:r>
          </a:p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Cheesy Sausage &amp; Egg Burrito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Twin Soft Tacos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Chicken Tenders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Pepperoni Pizza</a:t>
            </a:r>
          </a:p>
        </p:txBody>
      </p:sp>
      <p:pic>
        <p:nvPicPr>
          <p:cNvPr id="12" name="Picture 11" descr="A cover of a book&#10;&#10;Description automatically generated">
            <a:extLst>
              <a:ext uri="{FF2B5EF4-FFF2-40B4-BE49-F238E27FC236}">
                <a16:creationId xmlns:a16="http://schemas.microsoft.com/office/drawing/2014/main" id="{527AB301-3C2A-7DD6-B121-46A82FCCC9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0" y="1675185"/>
            <a:ext cx="1120775" cy="13170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0060DD-1A85-B655-F9B7-9B447D34FEF5}"/>
              </a:ext>
            </a:extLst>
          </p:cNvPr>
          <p:cNvSpPr txBox="1"/>
          <p:nvPr/>
        </p:nvSpPr>
        <p:spPr>
          <a:xfrm>
            <a:off x="-92532" y="3087091"/>
            <a:ext cx="1609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Time Offer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15—17</a:t>
            </a:r>
            <a:r>
              <a:rPr lang="en-US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C3EE-5005-DC68-4697-F3AFE68B7613}"/>
              </a:ext>
            </a:extLst>
          </p:cNvPr>
          <p:cNvSpPr txBox="1"/>
          <p:nvPr/>
        </p:nvSpPr>
        <p:spPr>
          <a:xfrm>
            <a:off x="3591112" y="2595059"/>
            <a:ext cx="1633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Sausage Breakfast Pizza</a:t>
            </a:r>
          </a:p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Egg &amp; Cheese Muffin Melt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Chicken &amp; Noodles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Corn Dog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Sausage Pizza</a:t>
            </a:r>
          </a:p>
          <a:p>
            <a:pPr marL="228600" indent="-228600" algn="ctr">
              <a:buAutoNum type="alphaUcPeriod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F1BC6C-F2BF-0EC8-09C2-AB13FB5A0CA3}"/>
              </a:ext>
            </a:extLst>
          </p:cNvPr>
          <p:cNvSpPr txBox="1"/>
          <p:nvPr/>
        </p:nvSpPr>
        <p:spPr>
          <a:xfrm>
            <a:off x="4881592" y="2623561"/>
            <a:ext cx="1346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Chicken &amp; Cheese Biscuit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French Toast Sticks w/ Sausage Patty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Grilled Chicken SDW</a:t>
            </a:r>
          </a:p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Meat Lovers Pizza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BAA5D2F-3F9F-1DBE-2B0D-CD9A924EC7C2}"/>
              </a:ext>
            </a:extLst>
          </p:cNvPr>
          <p:cNvSpPr txBox="1"/>
          <p:nvPr/>
        </p:nvSpPr>
        <p:spPr>
          <a:xfrm>
            <a:off x="6050682" y="2617476"/>
            <a:ext cx="1414734" cy="8184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Apple Frudel</a:t>
            </a:r>
          </a:p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Sausage &amp; Cheese Biscuit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BBQ Chicken Flatbread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Tater Tot Beef Nachos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Variety Pizza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0DED271A-0738-6286-A90B-CA4B443E5276}"/>
              </a:ext>
            </a:extLst>
          </p:cNvPr>
          <p:cNvSpPr txBox="1"/>
          <p:nvPr/>
        </p:nvSpPr>
        <p:spPr>
          <a:xfrm>
            <a:off x="1299367" y="3710201"/>
            <a:ext cx="1379831" cy="113230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Cinnamon Chip Scone</a:t>
            </a:r>
          </a:p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Ham, Egg &amp; Cheese Muffin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300" indent="-228600" algn="ctr">
              <a:spcBef>
                <a:spcPts val="100"/>
              </a:spcBef>
              <a:buAutoNum type="alphaUcPeriod"/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Corn Dogs w/ Macaroni &amp; Cheese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Parmesan Black Pepper Ranch Burger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Cheese Pizza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BEEB3189-5BD2-FA8C-E3E9-73C910937AB0}"/>
              </a:ext>
            </a:extLst>
          </p:cNvPr>
          <p:cNvSpPr txBox="1"/>
          <p:nvPr/>
        </p:nvSpPr>
        <p:spPr>
          <a:xfrm>
            <a:off x="2506369" y="3777160"/>
            <a:ext cx="1379831" cy="11384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Pumpkin Bread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Chicken Nugget &amp; Cheese Snack Wrap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Nuggets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Pepperoni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ADDEC897-FFBA-EE48-C83E-B110202BAF88}"/>
              </a:ext>
            </a:extLst>
          </p:cNvPr>
          <p:cNvSpPr txBox="1"/>
          <p:nvPr/>
        </p:nvSpPr>
        <p:spPr>
          <a:xfrm>
            <a:off x="3653103" y="3741092"/>
            <a:ext cx="1396687" cy="8542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Confetti Pancakes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Cheesy Ham, Egg &amp; Tater Tot Taco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Country Popcorn Chicken Potato Bowl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Mc.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Ribb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Sausage Pizza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496856B0-C169-08C0-7016-44087ED7B12F}"/>
              </a:ext>
            </a:extLst>
          </p:cNvPr>
          <p:cNvSpPr txBox="1"/>
          <p:nvPr/>
        </p:nvSpPr>
        <p:spPr>
          <a:xfrm>
            <a:off x="4908188" y="3719558"/>
            <a:ext cx="1320038" cy="10178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Egg &amp; Cheese Bagel Melt</a:t>
            </a: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35442BD5-FF83-739E-941A-008C5EE28902}"/>
              </a:ext>
            </a:extLst>
          </p:cNvPr>
          <p:cNvSpPr txBox="1"/>
          <p:nvPr/>
        </p:nvSpPr>
        <p:spPr>
          <a:xfrm>
            <a:off x="2535282" y="4853439"/>
            <a:ext cx="1308528" cy="10800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Country Sausage Gravy w/ Biscuit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Twin Soft Beef Tacos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Roasted Onion Cheeseburger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Pepperoni Pizza</a:t>
            </a:r>
          </a:p>
          <a:p>
            <a:pPr algn="ctr">
              <a:lnSpc>
                <a:spcPct val="107000"/>
              </a:lnSpc>
            </a:pPr>
            <a:r>
              <a:rPr lang="en-US" sz="800" b="1" dirty="0">
                <a:solidFill>
                  <a:srgbClr val="55AFC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LTO Sample: Chorizo Enchilada Bake</a:t>
            </a: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6930C6AD-0335-AE3E-EE25-CD0328033C55}"/>
              </a:ext>
            </a:extLst>
          </p:cNvPr>
          <p:cNvSpPr txBox="1"/>
          <p:nvPr/>
        </p:nvSpPr>
        <p:spPr>
          <a:xfrm>
            <a:off x="3720512" y="4873141"/>
            <a:ext cx="1379831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Sausage Breakfast SDW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Orange Popcorn Chicken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Tenders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Sausage Pizza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solidFill>
                  <a:srgbClr val="55AFC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LTO: Chorizo Enchilada Bake</a:t>
            </a:r>
            <a:endParaRPr lang="en-US" sz="800" b="1" u="sng" dirty="0">
              <a:solidFill>
                <a:srgbClr val="55AFC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D0ECD971-2B4A-EADC-4688-3850E1B3AB4E}"/>
              </a:ext>
            </a:extLst>
          </p:cNvPr>
          <p:cNvSpPr txBox="1"/>
          <p:nvPr/>
        </p:nvSpPr>
        <p:spPr>
          <a:xfrm>
            <a:off x="4835972" y="4715513"/>
            <a:ext cx="1419655" cy="9508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Three Cheese &amp; Egg Mexi Breakfast Flatbread</a:t>
            </a: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Powdered Sugar Donut w/ Egg Patty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Hamburger w/ Jalapeno Cheese Sauce &amp; Salsa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Meat Lovers Pizza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solidFill>
                  <a:srgbClr val="55AFC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LTO: Chorizo Enchilada Bake</a:t>
            </a:r>
            <a:endParaRPr lang="en-US" sz="800" b="1" u="sng" dirty="0">
              <a:solidFill>
                <a:srgbClr val="55AFC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FF3584F9-6325-D796-8136-B004D0700B9B}"/>
              </a:ext>
            </a:extLst>
          </p:cNvPr>
          <p:cNvSpPr txBox="1"/>
          <p:nvPr/>
        </p:nvSpPr>
        <p:spPr>
          <a:xfrm>
            <a:off x="6092505" y="4872813"/>
            <a:ext cx="1465935" cy="9508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Chocolate Filled Crescent</a:t>
            </a:r>
          </a:p>
          <a:p>
            <a:pPr algn="ctr"/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Ham, Egg &amp; Cheese Muffin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Buffalo Popcorn Chicken Mac &amp; Cheese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Sloppy Joe Melt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Variety Pizza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0" name="Picture 29" descr="Resources for Providers | Volunteers of America">
            <a:extLst>
              <a:ext uri="{FF2B5EF4-FFF2-40B4-BE49-F238E27FC236}">
                <a16:creationId xmlns:a16="http://schemas.microsoft.com/office/drawing/2014/main" id="{70F8880B-029D-7269-6F90-95FF806C2C2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97" y="3955758"/>
            <a:ext cx="1083310" cy="78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11">
            <a:extLst>
              <a:ext uri="{FF2B5EF4-FFF2-40B4-BE49-F238E27FC236}">
                <a16:creationId xmlns:a16="http://schemas.microsoft.com/office/drawing/2014/main" id="{6366DAFF-209A-2BB1-F117-0A671CDCDA79}"/>
              </a:ext>
            </a:extLst>
          </p:cNvPr>
          <p:cNvSpPr txBox="1"/>
          <p:nvPr/>
        </p:nvSpPr>
        <p:spPr>
          <a:xfrm>
            <a:off x="1192310" y="6013688"/>
            <a:ext cx="1668868" cy="112011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Mini </a:t>
            </a:r>
            <a:r>
              <a:rPr lang="en-US" sz="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Cinni</a:t>
            </a: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 Crunch Bagel</a:t>
            </a:r>
          </a:p>
          <a:p>
            <a:pPr marL="12700" algn="ctr">
              <a:spcBef>
                <a:spcPts val="100"/>
              </a:spcBef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Chicken &amp; Cheese English Muffin Melt</a:t>
            </a: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Fiery Cheetos Mac &amp; Cheese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Corn Dog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Cheese Pizza</a:t>
            </a:r>
            <a:endParaRPr lang="en-US" sz="8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718641A6-7E5E-9271-E5BA-5930B77EC28B}"/>
              </a:ext>
            </a:extLst>
          </p:cNvPr>
          <p:cNvSpPr txBox="1"/>
          <p:nvPr/>
        </p:nvSpPr>
        <p:spPr>
          <a:xfrm>
            <a:off x="3701436" y="6062520"/>
            <a:ext cx="1426625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Scrambled Egg w/ Sausage Crumble &amp; Cheese</a:t>
            </a:r>
            <a:endParaRPr lang="en-US" sz="8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Spaghetti w/ Beef Sauce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Chicken Nuggets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Sausage Pizza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70C5E13F-C064-2D88-9E45-C976DF2A86D7}"/>
              </a:ext>
            </a:extLst>
          </p:cNvPr>
          <p:cNvSpPr txBox="1"/>
          <p:nvPr/>
        </p:nvSpPr>
        <p:spPr>
          <a:xfrm>
            <a:off x="4794817" y="6076776"/>
            <a:ext cx="1534838" cy="9725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Powdered Sugar Donut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Sausage &amp; Cheese Egg Frittata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Waffles &amp; Sausage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Mini Corn Dogs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Meat Lovers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CB2F1EE2-6EE1-26E7-0A0A-B25CC1470B08}"/>
              </a:ext>
            </a:extLst>
          </p:cNvPr>
          <p:cNvSpPr txBox="1"/>
          <p:nvPr/>
        </p:nvSpPr>
        <p:spPr>
          <a:xfrm>
            <a:off x="6058053" y="6115165"/>
            <a:ext cx="1534838" cy="112384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Trix French Toast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Egg Bagel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Chicken Tenders w/ Mashed Potatoes &amp; Gravy</a:t>
            </a:r>
          </a:p>
          <a:p>
            <a:pPr marL="0" marR="0" algn="ctr">
              <a:spcBef>
                <a:spcPts val="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Bacon Cheeseburger</a:t>
            </a:r>
          </a:p>
          <a:p>
            <a:pPr marL="0" marR="0" algn="ctr">
              <a:spcBef>
                <a:spcPts val="0"/>
              </a:spcBef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Variety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AF9F1348-EB46-373C-A25D-36F174B24FEA}"/>
              </a:ext>
            </a:extLst>
          </p:cNvPr>
          <p:cNvSpPr txBox="1"/>
          <p:nvPr/>
        </p:nvSpPr>
        <p:spPr>
          <a:xfrm>
            <a:off x="1298855" y="7074471"/>
            <a:ext cx="1455892" cy="13133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Lumberjack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Twin Sausage, Egg &amp; Cheese Breakfast Tacos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Mc. </a:t>
            </a:r>
            <a:r>
              <a:rPr lang="en-U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Ribb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Parmesan Flatbread</a:t>
            </a: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Cheese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A305B2C1-21F1-EF96-B4E3-E734938D2C3B}"/>
              </a:ext>
            </a:extLst>
          </p:cNvPr>
          <p:cNvSpPr txBox="1"/>
          <p:nvPr/>
        </p:nvSpPr>
        <p:spPr>
          <a:xfrm>
            <a:off x="2523458" y="7150132"/>
            <a:ext cx="1455892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Egg &amp; Cheese English Muffin Melt</a:t>
            </a:r>
            <a:endParaRPr lang="en-US" sz="8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Salisbury Steak w/ Mashed Potatoes &amp; Gravy</a:t>
            </a: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Pepperoni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66879D26-D878-E1BA-7D47-3BEDA22CBBBC}"/>
              </a:ext>
            </a:extLst>
          </p:cNvPr>
          <p:cNvSpPr txBox="1"/>
          <p:nvPr/>
        </p:nvSpPr>
        <p:spPr>
          <a:xfrm>
            <a:off x="3674034" y="7030051"/>
            <a:ext cx="1521185" cy="11625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Strawberry Crunch Bagel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Country Chicken Biscuit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E567FF0C-9360-D26D-4CD1-3DC057327C7D}"/>
              </a:ext>
            </a:extLst>
          </p:cNvPr>
          <p:cNvSpPr txBox="1"/>
          <p:nvPr/>
        </p:nvSpPr>
        <p:spPr>
          <a:xfrm>
            <a:off x="4870606" y="7022366"/>
            <a:ext cx="1366998" cy="124631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Sausage &amp; Cheese English Muffin Melt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Lumberjack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Bean &amp; Cheese Burrito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Meat Lovers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DB408878-535C-8EBD-DCE8-2F52F0E24395}"/>
              </a:ext>
            </a:extLst>
          </p:cNvPr>
          <p:cNvSpPr txBox="1"/>
          <p:nvPr/>
        </p:nvSpPr>
        <p:spPr>
          <a:xfrm>
            <a:off x="2597140" y="6016126"/>
            <a:ext cx="1308528" cy="940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Yogurt w/ Belly Bears</a:t>
            </a:r>
          </a:p>
          <a:p>
            <a:pPr algn="ctr">
              <a:lnSpc>
                <a:spcPct val="107000"/>
              </a:lnSpc>
            </a:pPr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Chicken &amp; Maple Syrup Waffle SDW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A. Bosco Sticks w/ Pizza Dunking Sauce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 Hot Dog</a:t>
            </a:r>
          </a:p>
          <a:p>
            <a:pPr marL="12700" algn="ctr">
              <a:spcBef>
                <a:spcPts val="100"/>
              </a:spcBef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C. Pepperoni Pizza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ctr">
              <a:spcBef>
                <a:spcPts val="100"/>
              </a:spcBef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174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519f0f-2dbf-4e21-bf34-a686ce97588a}" enabled="0" method="" siteId="{b1519f0f-2dbf-4e21-bf34-a686ce9758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662</Words>
  <Application>Microsoft Office PowerPoint</Application>
  <PresentationFormat>Custom</PresentationFormat>
  <Paragraphs>223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Orana, Besa</dc:creator>
  <cp:lastModifiedBy>Conkey, Tracy</cp:lastModifiedBy>
  <cp:revision>75</cp:revision>
  <dcterms:created xsi:type="dcterms:W3CDTF">2022-07-25T04:28:47Z</dcterms:created>
  <dcterms:modified xsi:type="dcterms:W3CDTF">2024-09-23T16:21:27Z</dcterms:modified>
</cp:coreProperties>
</file>